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7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9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6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2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0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9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3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5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9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41AF7-9B24-4FAB-83CA-A97CE5C95BE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CD421-FFDE-4708-A519-E0B0C3E39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2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167619" y="834685"/>
            <a:ext cx="9898969" cy="4947138"/>
            <a:chOff x="1631852" y="862820"/>
            <a:chExt cx="9898969" cy="4947138"/>
          </a:xfrm>
          <a:blipFill>
            <a:blip r:embed="rId2"/>
            <a:stretch>
              <a:fillRect l="-9000" t="-20000"/>
            </a:stretch>
          </a:blipFill>
        </p:grpSpPr>
        <p:sp>
          <p:nvSpPr>
            <p:cNvPr id="11" name="Isosceles Triangle 10"/>
            <p:cNvSpPr/>
            <p:nvPr/>
          </p:nvSpPr>
          <p:spPr>
            <a:xfrm>
              <a:off x="1631852" y="1814733"/>
              <a:ext cx="3277773" cy="3995225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10800000">
              <a:off x="3259015" y="862820"/>
              <a:ext cx="3277773" cy="3995225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/>
          </p:nvSpPr>
          <p:spPr>
            <a:xfrm rot="10800000">
              <a:off x="6569613" y="862820"/>
              <a:ext cx="3277773" cy="3995225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>
              <a:off x="4942450" y="1814733"/>
              <a:ext cx="3277773" cy="3995225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8253048" y="1814733"/>
              <a:ext cx="3277773" cy="3995225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41764" y="2832297"/>
            <a:ext cx="10950677" cy="923330"/>
          </a:xfrm>
          <a:prstGeom prst="rect">
            <a:avLst/>
          </a:prstGeom>
          <a:solidFill>
            <a:schemeClr val="tx1">
              <a:lumMod val="65000"/>
              <a:lumOff val="35000"/>
              <a:alpha val="7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spc="600" dirty="0">
                <a:solidFill>
                  <a:schemeClr val="bg1"/>
                </a:solidFill>
                <a:latin typeface="Bahnschrift" panose="020B0502040204020203" pitchFamily="34" charset="0"/>
                <a:ea typeface="Yu Gothic Light" panose="020B0300000000000000" pitchFamily="34" charset="-128"/>
              </a:rPr>
              <a:t>PRESENTATION TITLE</a:t>
            </a:r>
            <a:endParaRPr lang="en-US" sz="5400" spc="600" dirty="0">
              <a:solidFill>
                <a:schemeClr val="bg1"/>
              </a:solidFill>
              <a:latin typeface="Bahnschrift" panose="020B0502040204020203" pitchFamily="34" charset="0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9682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9000"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2875" y="2574387"/>
            <a:ext cx="10761784" cy="193899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THANKS FOR YOUR ATTENTION!</a:t>
            </a:r>
            <a:endParaRPr lang="en-US" sz="6000" spc="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1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9000"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3183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9000"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09292" y="2644726"/>
            <a:ext cx="3846821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 1</a:t>
            </a:r>
            <a:endParaRPr lang="en-US" sz="7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42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/>
          <p:cNvSpPr/>
          <p:nvPr/>
        </p:nvSpPr>
        <p:spPr>
          <a:xfrm>
            <a:off x="0" y="0"/>
            <a:ext cx="12192000" cy="1026942"/>
          </a:xfrm>
          <a:prstGeom prst="flowChartProcess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1026942"/>
            <a:ext cx="11000932" cy="5732584"/>
            <a:chOff x="112544" y="1125416"/>
            <a:chExt cx="11000932" cy="5732584"/>
          </a:xfrm>
          <a:solidFill>
            <a:schemeClr val="tx1">
              <a:lumMod val="85000"/>
              <a:lumOff val="15000"/>
              <a:alpha val="85000"/>
            </a:schemeClr>
          </a:solidFill>
        </p:grpSpPr>
        <p:sp>
          <p:nvSpPr>
            <p:cNvPr id="4" name="Diagonal Stripe 3"/>
            <p:cNvSpPr/>
            <p:nvPr/>
          </p:nvSpPr>
          <p:spPr>
            <a:xfrm>
              <a:off x="112544" y="1125416"/>
              <a:ext cx="3432517" cy="3692769"/>
            </a:xfrm>
            <a:prstGeom prst="diagStripe">
              <a:avLst>
                <a:gd name="adj" fmla="val 541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1252026" y="2018714"/>
              <a:ext cx="9861450" cy="4839286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 rot="18762871">
            <a:off x="-361759" y="1824134"/>
            <a:ext cx="3866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TEXT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1427" y="2911963"/>
            <a:ext cx="93908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lvl="0"/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text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text</a:t>
            </a:r>
            <a:endParaRPr lang="ru-RU" sz="32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36153" y="159528"/>
            <a:ext cx="3866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TEXT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33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Single Corner Rectangle 2"/>
          <p:cNvSpPr/>
          <p:nvPr/>
        </p:nvSpPr>
        <p:spPr>
          <a:xfrm flipH="1">
            <a:off x="1153550" y="914399"/>
            <a:ext cx="10818056" cy="5669279"/>
          </a:xfrm>
          <a:prstGeom prst="snip1Rect">
            <a:avLst>
              <a:gd name="adj" fmla="val 28752"/>
            </a:avLst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21305" y="0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YOUR TEXT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13733" y="1639201"/>
            <a:ext cx="3812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TEXT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71427" y="2911963"/>
            <a:ext cx="93908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lvl="0"/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text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text</a:t>
            </a:r>
            <a:endParaRPr lang="ru-RU" sz="32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94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nual Input 2"/>
          <p:cNvSpPr/>
          <p:nvPr/>
        </p:nvSpPr>
        <p:spPr>
          <a:xfrm>
            <a:off x="436097" y="1181686"/>
            <a:ext cx="11303391" cy="5416061"/>
          </a:xfrm>
          <a:prstGeom prst="flowChartManualInpu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36097" y="253219"/>
            <a:ext cx="11303391" cy="1800662"/>
            <a:chOff x="436097" y="253219"/>
            <a:chExt cx="11303391" cy="1800662"/>
          </a:xfrm>
          <a:solidFill>
            <a:schemeClr val="tx1">
              <a:lumMod val="85000"/>
              <a:lumOff val="15000"/>
              <a:alpha val="82000"/>
            </a:schemeClr>
          </a:solidFill>
        </p:grpSpPr>
        <p:sp>
          <p:nvSpPr>
            <p:cNvPr id="5" name="Flowchart: Manual Input 4"/>
            <p:cNvSpPr/>
            <p:nvPr/>
          </p:nvSpPr>
          <p:spPr>
            <a:xfrm rot="10800000">
              <a:off x="436097" y="368586"/>
              <a:ext cx="3812346" cy="1685295"/>
            </a:xfrm>
            <a:prstGeom prst="flowChartManualIn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3221500" y="253219"/>
              <a:ext cx="8517988" cy="1561513"/>
            </a:xfrm>
            <a:custGeom>
              <a:avLst/>
              <a:gdLst>
                <a:gd name="connsiteX0" fmla="*/ 14068 w 7526215"/>
                <a:gd name="connsiteY0" fmla="*/ 126609 h 1491175"/>
                <a:gd name="connsiteX1" fmla="*/ 7512148 w 7526215"/>
                <a:gd name="connsiteY1" fmla="*/ 0 h 1491175"/>
                <a:gd name="connsiteX2" fmla="*/ 7526215 w 7526215"/>
                <a:gd name="connsiteY2" fmla="*/ 675249 h 1491175"/>
                <a:gd name="connsiteX3" fmla="*/ 0 w 7526215"/>
                <a:gd name="connsiteY3" fmla="*/ 1491175 h 1491175"/>
                <a:gd name="connsiteX4" fmla="*/ 14068 w 7526215"/>
                <a:gd name="connsiteY4" fmla="*/ 126609 h 149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6215" h="1491175">
                  <a:moveTo>
                    <a:pt x="14068" y="126609"/>
                  </a:moveTo>
                  <a:lnTo>
                    <a:pt x="7512148" y="0"/>
                  </a:lnTo>
                  <a:lnTo>
                    <a:pt x="7526215" y="675249"/>
                  </a:lnTo>
                  <a:lnTo>
                    <a:pt x="0" y="1491175"/>
                  </a:lnTo>
                  <a:lnTo>
                    <a:pt x="14068" y="1266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86152" y="680032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TEXT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5968" y="3298329"/>
            <a:ext cx="93908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lvl="0"/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text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text</a:t>
            </a:r>
            <a:endParaRPr lang="ru-RU" sz="32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82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9000" t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09293" y="2644726"/>
            <a:ext cx="4014246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PART-2</a:t>
            </a:r>
            <a:endParaRPr lang="en-US" sz="7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86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Manual Input 4"/>
          <p:cNvSpPr/>
          <p:nvPr/>
        </p:nvSpPr>
        <p:spPr>
          <a:xfrm rot="10800000" flipH="1">
            <a:off x="6119446" y="661179"/>
            <a:ext cx="5725550" cy="189913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4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000 h 10000"/>
              <a:gd name="connsiteX0" fmla="*/ 0 w 10000"/>
              <a:gd name="connsiteY0" fmla="*/ 481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481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4815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481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Single Corner Rectangle 5"/>
          <p:cNvSpPr/>
          <p:nvPr/>
        </p:nvSpPr>
        <p:spPr>
          <a:xfrm>
            <a:off x="675249" y="1814732"/>
            <a:ext cx="11169747" cy="4740813"/>
          </a:xfrm>
          <a:custGeom>
            <a:avLst/>
            <a:gdLst>
              <a:gd name="connsiteX0" fmla="*/ 0 w 10705514"/>
              <a:gd name="connsiteY0" fmla="*/ 0 h 4740813"/>
              <a:gd name="connsiteX1" fmla="*/ 8335108 w 10705514"/>
              <a:gd name="connsiteY1" fmla="*/ 0 h 4740813"/>
              <a:gd name="connsiteX2" fmla="*/ 10705514 w 10705514"/>
              <a:gd name="connsiteY2" fmla="*/ 2370407 h 4740813"/>
              <a:gd name="connsiteX3" fmla="*/ 10705514 w 10705514"/>
              <a:gd name="connsiteY3" fmla="*/ 4740813 h 4740813"/>
              <a:gd name="connsiteX4" fmla="*/ 0 w 10705514"/>
              <a:gd name="connsiteY4" fmla="*/ 4740813 h 4740813"/>
              <a:gd name="connsiteX5" fmla="*/ 0 w 10705514"/>
              <a:gd name="connsiteY5" fmla="*/ 0 h 4740813"/>
              <a:gd name="connsiteX0" fmla="*/ 0 w 10705514"/>
              <a:gd name="connsiteY0" fmla="*/ 0 h 4740813"/>
              <a:gd name="connsiteX1" fmla="*/ 8335108 w 10705514"/>
              <a:gd name="connsiteY1" fmla="*/ 0 h 4740813"/>
              <a:gd name="connsiteX2" fmla="*/ 10677379 w 10705514"/>
              <a:gd name="connsiteY2" fmla="*/ 921435 h 4740813"/>
              <a:gd name="connsiteX3" fmla="*/ 10705514 w 10705514"/>
              <a:gd name="connsiteY3" fmla="*/ 4740813 h 4740813"/>
              <a:gd name="connsiteX4" fmla="*/ 0 w 10705514"/>
              <a:gd name="connsiteY4" fmla="*/ 4740813 h 4740813"/>
              <a:gd name="connsiteX5" fmla="*/ 0 w 10705514"/>
              <a:gd name="connsiteY5" fmla="*/ 0 h 4740813"/>
              <a:gd name="connsiteX0" fmla="*/ 0 w 10705514"/>
              <a:gd name="connsiteY0" fmla="*/ 0 h 4740813"/>
              <a:gd name="connsiteX1" fmla="*/ 6295293 w 10705514"/>
              <a:gd name="connsiteY1" fmla="*/ 42203 h 4740813"/>
              <a:gd name="connsiteX2" fmla="*/ 10677379 w 10705514"/>
              <a:gd name="connsiteY2" fmla="*/ 921435 h 4740813"/>
              <a:gd name="connsiteX3" fmla="*/ 10705514 w 10705514"/>
              <a:gd name="connsiteY3" fmla="*/ 4740813 h 4740813"/>
              <a:gd name="connsiteX4" fmla="*/ 0 w 10705514"/>
              <a:gd name="connsiteY4" fmla="*/ 4740813 h 4740813"/>
              <a:gd name="connsiteX5" fmla="*/ 0 w 10705514"/>
              <a:gd name="connsiteY5" fmla="*/ 0 h 4740813"/>
              <a:gd name="connsiteX0" fmla="*/ 0 w 10705514"/>
              <a:gd name="connsiteY0" fmla="*/ 0 h 4740813"/>
              <a:gd name="connsiteX1" fmla="*/ 5465299 w 10705514"/>
              <a:gd name="connsiteY1" fmla="*/ 28135 h 4740813"/>
              <a:gd name="connsiteX2" fmla="*/ 10677379 w 10705514"/>
              <a:gd name="connsiteY2" fmla="*/ 921435 h 4740813"/>
              <a:gd name="connsiteX3" fmla="*/ 10705514 w 10705514"/>
              <a:gd name="connsiteY3" fmla="*/ 4740813 h 4740813"/>
              <a:gd name="connsiteX4" fmla="*/ 0 w 10705514"/>
              <a:gd name="connsiteY4" fmla="*/ 4740813 h 4740813"/>
              <a:gd name="connsiteX5" fmla="*/ 0 w 10705514"/>
              <a:gd name="connsiteY5" fmla="*/ 0 h 4740813"/>
              <a:gd name="connsiteX0" fmla="*/ 0 w 10705514"/>
              <a:gd name="connsiteY0" fmla="*/ 0 h 4740813"/>
              <a:gd name="connsiteX1" fmla="*/ 5222604 w 10705514"/>
              <a:gd name="connsiteY1" fmla="*/ 28135 h 4740813"/>
              <a:gd name="connsiteX2" fmla="*/ 10677379 w 10705514"/>
              <a:gd name="connsiteY2" fmla="*/ 921435 h 4740813"/>
              <a:gd name="connsiteX3" fmla="*/ 10705514 w 10705514"/>
              <a:gd name="connsiteY3" fmla="*/ 4740813 h 4740813"/>
              <a:gd name="connsiteX4" fmla="*/ 0 w 10705514"/>
              <a:gd name="connsiteY4" fmla="*/ 4740813 h 4740813"/>
              <a:gd name="connsiteX5" fmla="*/ 0 w 10705514"/>
              <a:gd name="connsiteY5" fmla="*/ 0 h 4740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05514" h="4740813">
                <a:moveTo>
                  <a:pt x="0" y="0"/>
                </a:moveTo>
                <a:lnTo>
                  <a:pt x="5222604" y="28135"/>
                </a:lnTo>
                <a:lnTo>
                  <a:pt x="10677379" y="921435"/>
                </a:lnTo>
                <a:lnTo>
                  <a:pt x="10705514" y="4740813"/>
                </a:lnTo>
                <a:lnTo>
                  <a:pt x="0" y="474081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60122" y="884013"/>
            <a:ext cx="5016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TEXT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9151" y="3249881"/>
            <a:ext cx="93908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lvl="0"/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text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text</a:t>
            </a:r>
            <a:endParaRPr lang="ru-RU" sz="32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20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84929" y="969608"/>
            <a:ext cx="5270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YOUR TEXT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5980" y="3581666"/>
            <a:ext cx="93908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latin typeface="Bahnschrift Light" panose="020B0502040204020203" pitchFamily="34" charset="0"/>
            </a:endParaRPr>
          </a:p>
          <a:p>
            <a:pPr lvl="0"/>
            <a:r>
              <a:rPr lang="en-US" sz="3200" spc="300" dirty="0" smtClean="0">
                <a:latin typeface="Bahnschrift Light" panose="020B0502040204020203" pitchFamily="34" charset="0"/>
              </a:rPr>
              <a:t>+ 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your text</a:t>
            </a:r>
          </a:p>
          <a:p>
            <a:pPr lvl="0"/>
            <a:r>
              <a:rPr lang="en-US" sz="3200" spc="300" dirty="0">
                <a:latin typeface="Bahnschrift Light" panose="020B0502040204020203" pitchFamily="34" charset="0"/>
              </a:rPr>
              <a:t>+ 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your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  <a:p>
            <a:pPr lvl="0"/>
            <a:r>
              <a:rPr lang="en-US" sz="3200" spc="300" dirty="0">
                <a:latin typeface="Bahnschrift Light" panose="020B0502040204020203" pitchFamily="34" charset="0"/>
              </a:rPr>
              <a:t>+ 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your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  <a:p>
            <a:pPr lvl="0"/>
            <a:r>
              <a:rPr lang="en-US" sz="3200" spc="300" dirty="0">
                <a:latin typeface="Bahnschrift Light" panose="020B0502040204020203" pitchFamily="34" charset="0"/>
              </a:rPr>
              <a:t>+ 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your text</a:t>
            </a:r>
            <a:endParaRPr lang="ru-RU" sz="3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64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57" y="2025748"/>
            <a:ext cx="11549575" cy="45016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414868" y="661182"/>
            <a:ext cx="5387926" cy="1195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74301" y="884013"/>
            <a:ext cx="4990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TEXT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3089" y="3362724"/>
            <a:ext cx="939085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 </a:t>
            </a:r>
            <a:endParaRPr lang="en-US" sz="32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lvl="0"/>
            <a:r>
              <a:rPr lang="en-US" sz="32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text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  <a:p>
            <a:pPr lvl="0"/>
            <a:r>
              <a:rPr lang="en-US" sz="32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+ 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text</a:t>
            </a:r>
            <a:endParaRPr lang="ru-RU" sz="3200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45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</TotalTime>
  <Words>104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Yu Gothic Light</vt:lpstr>
      <vt:lpstr>Arial</vt:lpstr>
      <vt:lpstr>Bahnschrift</vt:lpstr>
      <vt:lpstr>Bahnschrift Light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Ilkham Yakubov</dc:creator>
  <cp:lastModifiedBy>Ilkham Yakubov</cp:lastModifiedBy>
  <cp:revision>17</cp:revision>
  <dcterms:created xsi:type="dcterms:W3CDTF">2020-09-04T06:31:00Z</dcterms:created>
  <dcterms:modified xsi:type="dcterms:W3CDTF">2020-09-06T08:41:36Z</dcterms:modified>
</cp:coreProperties>
</file>